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A2E7-C85F-494E-B262-085F00BB6CC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84CE-2036-445A-A563-7679F179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A2E7-C85F-494E-B262-085F00BB6CC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84CE-2036-445A-A563-7679F179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0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A2E7-C85F-494E-B262-085F00BB6CC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84CE-2036-445A-A563-7679F179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6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A2E7-C85F-494E-B262-085F00BB6CC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84CE-2036-445A-A563-7679F179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A2E7-C85F-494E-B262-085F00BB6CC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84CE-2036-445A-A563-7679F179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4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A2E7-C85F-494E-B262-085F00BB6CC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84CE-2036-445A-A563-7679F179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A2E7-C85F-494E-B262-085F00BB6CC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84CE-2036-445A-A563-7679F179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A2E7-C85F-494E-B262-085F00BB6CC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84CE-2036-445A-A563-7679F179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9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A2E7-C85F-494E-B262-085F00BB6CC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84CE-2036-445A-A563-7679F179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7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A2E7-C85F-494E-B262-085F00BB6CC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84CE-2036-445A-A563-7679F179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A2E7-C85F-494E-B262-085F00BB6CC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84CE-2036-445A-A563-7679F179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A2E7-C85F-494E-B262-085F00BB6CC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84CE-2036-445A-A563-7679F179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9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C353-1BA2-4D9D-95E8-C468367458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29FB1-F4DF-45AB-8DA1-57322FF1A9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2C4C6-07B8-4860-8B08-97BE9853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2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6A57-A8DA-4DB5-AC28-7395330B7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C8E31E-F4C4-45D1-B40C-39D42D256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5968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223C-1AFF-4980-A9E3-25525D40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830A39-96CE-451E-B241-8B49A3FDF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105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6FC6-DA2C-498B-BE5B-A3E6A6E0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898AEB-8FF9-4BDD-B240-77ED43453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5221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01227-07CF-41D4-AC1B-D1F3B70E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13F6E6-C617-4E9C-BCBF-C1B385285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6001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1D6C8-AB2D-431C-8AB1-C5DCE397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2A0F4E-4BF6-4974-A692-E2047820B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0377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9C06-ED1A-4B7F-A24F-C0284511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5B3A68-CADB-48DF-B3BE-8DC45023D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3130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EFEC-F3A3-454C-A10F-C6747058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9A7507-E2AF-403F-9BC1-E84BB60EB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6181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65CD-935B-4355-9FBF-E920D285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867DCE-3C1F-4B04-B949-3090DD6A3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431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EC6B-E0E8-4300-95C4-D58D4D2C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4D2660-DB16-4B86-B3C9-74712D771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4159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EB2A-14DE-4B20-9BB4-20FCBB67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A48265-315C-4B0C-A607-85628FD81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9385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704C-C232-4F1D-ABC9-D70D9081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3E6577-5191-4FD7-8835-A73E03083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3144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AB039-E9C6-4EF4-9045-BA2FBB4F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A6AA2C-66AF-4A34-B0D3-44F04D574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462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23DD0-FE06-45F5-9303-CDBA6E4D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7E8D86-8558-4CE7-A43E-A07F0FFC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0818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3A44-8C13-4AC0-ADE8-F88F93C7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86CF1E-A55C-4455-8FF5-9733FFC3E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6028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กอบวิทย์  พิริยะวัฒน์</dc:creator>
  <cp:lastModifiedBy>กอบวิทย์  พิริยะวัฒน์</cp:lastModifiedBy>
  <cp:revision>1</cp:revision>
  <dcterms:created xsi:type="dcterms:W3CDTF">2020-04-30T01:27:11Z</dcterms:created>
  <dcterms:modified xsi:type="dcterms:W3CDTF">2020-04-30T01:32:08Z</dcterms:modified>
</cp:coreProperties>
</file>