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944" y="1734382"/>
            <a:ext cx="4888112" cy="334561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944" y="5181602"/>
            <a:ext cx="4888112" cy="18287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7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5719165"/>
            <a:ext cx="5829993" cy="108214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6419" y="931015"/>
            <a:ext cx="5525174" cy="4285515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6811637"/>
            <a:ext cx="5830004" cy="909963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68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812801"/>
            <a:ext cx="5830004" cy="4569660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5606428"/>
            <a:ext cx="5830004" cy="211517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809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1163451"/>
            <a:ext cx="5232798" cy="36398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13376"/>
            <a:ext cx="4923168" cy="79305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5830397"/>
            <a:ext cx="5830004" cy="18947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53220" y="1183812"/>
            <a:ext cx="410166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7598" y="4160020"/>
            <a:ext cx="415231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25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2851630"/>
            <a:ext cx="5830004" cy="334911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6216447"/>
            <a:ext cx="5830004" cy="1520859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42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3999" y="812800"/>
            <a:ext cx="5830004" cy="21401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3998" y="3156124"/>
            <a:ext cx="1855674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3998" y="3924475"/>
            <a:ext cx="1855674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4469" y="3156124"/>
            <a:ext cx="1851481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259" y="3924475"/>
            <a:ext cx="1858135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3156124"/>
            <a:ext cx="1859022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4981" y="3924475"/>
            <a:ext cx="1859022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99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3999" y="814363"/>
            <a:ext cx="5830004" cy="2138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3999" y="5606427"/>
            <a:ext cx="1854230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3999" y="3156124"/>
            <a:ext cx="1854230" cy="2032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3999" y="6374776"/>
            <a:ext cx="1854230" cy="134682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52" y="5606427"/>
            <a:ext cx="1857278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98258" y="3156124"/>
            <a:ext cx="1858136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6374776"/>
            <a:ext cx="1858136" cy="13468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5606427"/>
            <a:ext cx="1856633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84981" y="3156124"/>
            <a:ext cx="1859022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10" y="6374773"/>
            <a:ext cx="1859093" cy="13468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733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3156126"/>
            <a:ext cx="5830004" cy="456547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88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12803"/>
            <a:ext cx="1436246" cy="69087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3999" y="812803"/>
            <a:ext cx="4308032" cy="69087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076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3156125"/>
            <a:ext cx="5829653" cy="45654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29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1104753"/>
            <a:ext cx="5822861" cy="364909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8" y="4876611"/>
            <a:ext cx="5822861" cy="18242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50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824691"/>
            <a:ext cx="5830004" cy="21282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3997" y="3156125"/>
            <a:ext cx="2872140" cy="45654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471862" y="3156125"/>
            <a:ext cx="2871788" cy="45654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811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3999" y="824691"/>
            <a:ext cx="5830004" cy="21282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809" y="3161357"/>
            <a:ext cx="2741330" cy="9066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3998" y="4068018"/>
            <a:ext cx="2872140" cy="36535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7988" y="3161357"/>
            <a:ext cx="2746015" cy="906659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471863" y="4068018"/>
            <a:ext cx="2871788" cy="36535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17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1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21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8" y="812800"/>
            <a:ext cx="2213825" cy="269766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56410" y="812802"/>
            <a:ext cx="3487592" cy="69087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99" y="3510469"/>
            <a:ext cx="2213825" cy="421113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6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99" y="812800"/>
            <a:ext cx="3097214" cy="269767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53203" y="812801"/>
            <a:ext cx="2254388" cy="69088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3510472"/>
            <a:ext cx="3097203" cy="421112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70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999" y="824691"/>
            <a:ext cx="5830004" cy="212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999" y="3156126"/>
            <a:ext cx="5830004" cy="456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90" y="7844369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3186503D-2711-4E35-8468-60A2DC705050}" type="datetimeFigureOut">
              <a:rPr lang="th-TH" smtClean="0"/>
              <a:t>05/04/67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999" y="7844369"/>
            <a:ext cx="37534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7844369"/>
            <a:ext cx="42987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F9203F1-A562-481B-BD2C-BF9640D033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9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jp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FF67E86-58E5-64F4-0275-53AF6404E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3" b="10908"/>
          <a:stretch/>
        </p:blipFill>
        <p:spPr>
          <a:xfrm>
            <a:off x="3429000" y="764483"/>
            <a:ext cx="1029201" cy="13189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" y="0"/>
            <a:ext cx="4365104" cy="70788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cs typeface="TH SarabunIT๙" panose="020B0500040200020003" pitchFamily="34" charset="-34"/>
              </a:rPr>
              <a:t>ข่าวประชาสัมพันธ์</a:t>
            </a:r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cs typeface="TH SarabunIT๙" panose="020B0500040200020003" pitchFamily="34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Aptos Display" panose="020B0004020202020204" pitchFamily="34" charset="0"/>
                <a:cs typeface="TH SarabunIT๙" panose="020B0500040200020003" pitchFamily="34" charset="-34"/>
              </a:rPr>
              <a:t>กลุ่มนโยบายและแผน</a:t>
            </a:r>
            <a:br>
              <a:rPr lang="th-TH" sz="2400" b="1" dirty="0">
                <a:solidFill>
                  <a:schemeClr val="bg1"/>
                </a:solidFill>
                <a:latin typeface="Aptos Display" panose="020B0004020202020204" pitchFamily="34" charset="0"/>
                <a:cs typeface="TH SarabunIT๙" panose="020B0500040200020003" pitchFamily="34" charset="-34"/>
              </a:rPr>
            </a:br>
            <a:r>
              <a:rPr lang="th-TH" sz="2000" b="1" dirty="0">
                <a:solidFill>
                  <a:schemeClr val="bg1"/>
                </a:solidFill>
                <a:latin typeface="Aptos Display" panose="020B0004020202020204" pitchFamily="34" charset="0"/>
                <a:cs typeface="TH SarabunIT๙" panose="020B0500040200020003" pitchFamily="34" charset="-34"/>
              </a:rPr>
              <a:t>สำนักงานเขตพื้นที่การศึกษาประถมศึกษาพะเยา เขต 1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05" y="55859"/>
            <a:ext cx="495674" cy="726803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8662623"/>
            <a:ext cx="6866670" cy="484512"/>
          </a:xfrm>
          <a:prstGeom prst="rect">
            <a:avLst/>
          </a:prstGeom>
          <a:solidFill>
            <a:schemeClr val="bg2">
              <a:lumMod val="75000"/>
              <a:alpha val="84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dk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300" dirty="0">
                <a:solidFill>
                  <a:schemeClr val="tx1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กลุ่มนโยบายและแผน  สำนักงานเขตพื้นที่การศึกษาประถมศึกษาพะเยา เขต  1</a:t>
            </a:r>
          </a:p>
          <a:p>
            <a:r>
              <a:rPr lang="th-TH" sz="1300" dirty="0">
                <a:solidFill>
                  <a:schemeClr val="tx1"/>
                </a:solidFill>
                <a:effectLst/>
                <a:latin typeface="TH K2D July8" panose="02000506000000020004" pitchFamily="2" charset="-34"/>
                <a:cs typeface="TH K2D July8" panose="02000506000000020004" pitchFamily="2" charset="-34"/>
              </a:rPr>
              <a:t>เลขที่ 589 ถ.สนามกีฬา ต.บ้านต๋อม อ.เมืองพะเยา จ.พะเยา 56000 โทร. 0-5488-7196 ต่อ 27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562" y="5114307"/>
            <a:ext cx="6616381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</a:t>
            </a:r>
            <a: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29 - 31</a:t>
            </a:r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มีนาคม ๒๕๖๗  ดร.ธงชัย  คำปวง  ผอ.</a:t>
            </a:r>
            <a:r>
              <a:rPr lang="th-TH" sz="20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ป.พะเยา เขต ๑ </a:t>
            </a:r>
          </a:p>
          <a:p>
            <a:pPr algn="ctr"/>
            <a: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มอบหมายให้ นางรุ่งอรุณ  เพ็ชร</a:t>
            </a:r>
            <a:r>
              <a:rPr lang="th-TH" sz="2000" b="1" dirty="0" err="1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ฎา</a:t>
            </a:r>
            <a: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ผู้อำนวยการกลุ่มนโยบายและแผน</a:t>
            </a:r>
            <a:b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เข้าร่วมการประชุมเชิงปฏิบัติการผู้รับผิดชอบโครงการโรงเรียนคุณภาพตามนโยบาย </a:t>
            </a:r>
          </a:p>
          <a:p>
            <a:pPr algn="ctr"/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“1 อำเภอ 1 โรงเรียนคุณภาพ” ณ โรงแรมริ</a:t>
            </a:r>
            <a:r>
              <a:rPr lang="th-TH" sz="20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เว</a:t>
            </a:r>
            <a:r>
              <a:rPr lang="th-TH" sz="2000" b="1" dirty="0" err="1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อร์</a:t>
            </a:r>
            <a: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ไซ</a:t>
            </a:r>
            <a:r>
              <a:rPr lang="th-TH" sz="2000" b="1" dirty="0" err="1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ต์</a:t>
            </a:r>
            <a:r>
              <a:rPr lang="th-TH" sz="20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กรุงเทพฯ</a:t>
            </a:r>
          </a:p>
          <a:p>
            <a:pPr algn="ctr"/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นายภูธร </a:t>
            </a:r>
            <a:r>
              <a:rPr lang="th-TH" sz="20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จั</a:t>
            </a:r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นทะ</a:t>
            </a:r>
            <a:r>
              <a:rPr lang="th-TH" sz="20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หงษ์</a:t>
            </a:r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ปุญย</a:t>
            </a:r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จรัสธำรง ผู้ช่วยเลขาธิการ </a:t>
            </a:r>
            <a:r>
              <a:rPr lang="th-TH" sz="2000" b="1" i="0" dirty="0" err="1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กพฐ</a:t>
            </a:r>
            <a:r>
              <a:rPr lang="th-TH" sz="20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. เป็นประธานการประชุมฯ</a:t>
            </a:r>
            <a:endParaRPr lang="th-TH" sz="1700" b="1" i="0" dirty="0">
              <a:solidFill>
                <a:srgbClr val="050505"/>
              </a:solidFill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62" y="2584036"/>
            <a:ext cx="6623737" cy="954107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การประชุมเชิงปฏิบัติการผู้รับผิดชอบโครงการโรงเรียนคุณภาพ</a:t>
            </a:r>
            <a:br>
              <a:rPr lang="th-TH" sz="28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solidFill>
                  <a:srgbClr val="05050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ตามนโยบาย  </a:t>
            </a:r>
            <a:r>
              <a:rPr lang="th-TH" sz="2800" b="1" i="0" dirty="0">
                <a:solidFill>
                  <a:srgbClr val="05050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“1 อำเภอ 1 โรงเรียนคุณภาพ”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6C1A05A-06B0-9711-11AB-3AF7A46DDF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6283" r="24249"/>
          <a:stretch/>
        </p:blipFill>
        <p:spPr>
          <a:xfrm>
            <a:off x="4514531" y="68686"/>
            <a:ext cx="1302294" cy="14515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B38EB2E-F15C-2951-7870-305AFF867399}"/>
              </a:ext>
            </a:extLst>
          </p:cNvPr>
          <p:cNvSpPr txBox="1"/>
          <p:nvPr/>
        </p:nvSpPr>
        <p:spPr>
          <a:xfrm>
            <a:off x="4658547" y="1426897"/>
            <a:ext cx="1146717" cy="523220"/>
          </a:xfrm>
          <a:prstGeom prst="rect">
            <a:avLst/>
          </a:prstGeom>
          <a:gradFill>
            <a:gsLst>
              <a:gs pos="0">
                <a:srgbClr val="FFFF99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ดร.ธงชัย คำปวง</a:t>
            </a:r>
            <a:b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ผอ.</a:t>
            </a:r>
            <a:r>
              <a:rPr lang="th-TH" sz="1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ป.พะเยา เขต </a:t>
            </a:r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A9B01886-253D-09E4-5E91-9B632685EF81}"/>
              </a:ext>
            </a:extLst>
          </p:cNvPr>
          <p:cNvSpPr txBox="1"/>
          <p:nvPr/>
        </p:nvSpPr>
        <p:spPr>
          <a:xfrm>
            <a:off x="3293894" y="2006714"/>
            <a:ext cx="1359242" cy="477054"/>
          </a:xfrm>
          <a:prstGeom prst="rect">
            <a:avLst/>
          </a:prstGeom>
          <a:gradFill>
            <a:gsLst>
              <a:gs pos="0">
                <a:srgbClr val="FFFF99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ดร.</a:t>
            </a:r>
            <a:r>
              <a:rPr lang="th-TH" sz="13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ฐิตพัฒน์</a:t>
            </a:r>
            <a:r>
              <a:rPr lang="th-TH" sz="1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สตางค์จันทร์</a:t>
            </a:r>
            <a:b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รอง </a:t>
            </a:r>
            <a:r>
              <a:rPr lang="th-TH" sz="1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ผอ.</a:t>
            </a:r>
            <a:r>
              <a:rPr lang="th-TH" sz="11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1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ป.พะเยา เขต 1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E53CDBAA-2FEC-7427-398C-DF509627A0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t="20250" r="21667" b="37758"/>
          <a:stretch/>
        </p:blipFill>
        <p:spPr>
          <a:xfrm>
            <a:off x="5753636" y="899592"/>
            <a:ext cx="986733" cy="11837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DD9E97B-1A3B-C1F2-9439-2436F03B7FB8}"/>
              </a:ext>
            </a:extLst>
          </p:cNvPr>
          <p:cNvSpPr txBox="1"/>
          <p:nvPr/>
        </p:nvSpPr>
        <p:spPr>
          <a:xfrm>
            <a:off x="5675683" y="2029937"/>
            <a:ext cx="1146717" cy="446276"/>
          </a:xfrm>
          <a:prstGeom prst="rect">
            <a:avLst/>
          </a:prstGeom>
          <a:gradFill>
            <a:gsLst>
              <a:gs pos="0">
                <a:srgbClr val="FFFF99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นางรุ่งอรุณ  เพ็ชร</a:t>
            </a:r>
            <a:r>
              <a:rPr lang="th-TH" sz="1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ฎา</a:t>
            </a:r>
            <a:br>
              <a:rPr lang="th-TH" sz="1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ผอ.กลุ่มนโยบายและแผน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C1DD679-F728-8F90-73AE-DA9F2EF99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6751" r="11016" b="13047"/>
          <a:stretch/>
        </p:blipFill>
        <p:spPr>
          <a:xfrm>
            <a:off x="2841256" y="3621568"/>
            <a:ext cx="1793894" cy="1294367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E60781FA-FA41-9B6E-7FA4-F8EBF901BE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9"/>
          <a:stretch/>
        </p:blipFill>
        <p:spPr>
          <a:xfrm>
            <a:off x="4711190" y="3621568"/>
            <a:ext cx="1868796" cy="1294367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5232F08-FE86-2991-9886-4CF7C5F5E9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7" b="9272"/>
          <a:stretch/>
        </p:blipFill>
        <p:spPr>
          <a:xfrm>
            <a:off x="137963" y="6876367"/>
            <a:ext cx="4264491" cy="1629603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736E88D5-A9C1-6E6E-021A-7C9A85B6648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3"/>
          <a:stretch/>
        </p:blipFill>
        <p:spPr>
          <a:xfrm>
            <a:off x="221447" y="827584"/>
            <a:ext cx="2919521" cy="1659194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0596DC71-0064-8155-6915-ECB7970C6A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/>
          <a:stretch/>
        </p:blipFill>
        <p:spPr>
          <a:xfrm>
            <a:off x="164208" y="3621569"/>
            <a:ext cx="2601008" cy="1294366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7E4DF5F5-E1F7-7388-2591-1503034D157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23841"/>
          <a:stretch/>
        </p:blipFill>
        <p:spPr>
          <a:xfrm>
            <a:off x="4545793" y="6867062"/>
            <a:ext cx="2078622" cy="16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986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248</TotalTime>
  <Words>164</Words>
  <Application>Microsoft Office PowerPoint</Application>
  <PresentationFormat>นำเสนอทางหน้าจอ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Angsana New</vt:lpstr>
      <vt:lpstr>Aptos Display</vt:lpstr>
      <vt:lpstr>Arial</vt:lpstr>
      <vt:lpstr>TH K2D July8</vt:lpstr>
      <vt:lpstr>TH SarabunIT๙</vt:lpstr>
      <vt:lpstr>Tw Cen MT</vt:lpstr>
      <vt:lpstr>หยดน้ำ</vt:lpstr>
      <vt:lpstr>ข่าวประชาสัมพันธ์ กลุ่มนโยบายและแผน สำนักงานเขตพื้นที่การศึกษาประถมศึกษาพะเยา เขต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ข่าวประชาสัมพันธ์ สำนักงานเขตพื้นที่การศึกษา ประถมศึกษาแพร่ เขต 1</dc:title>
  <dc:creator>Login</dc:creator>
  <cp:lastModifiedBy>Computer</cp:lastModifiedBy>
  <cp:revision>34</cp:revision>
  <dcterms:created xsi:type="dcterms:W3CDTF">2021-07-01T01:49:00Z</dcterms:created>
  <dcterms:modified xsi:type="dcterms:W3CDTF">2024-04-05T07:53:17Z</dcterms:modified>
</cp:coreProperties>
</file>